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310" r:id="rId4"/>
    <p:sldId id="312" r:id="rId5"/>
    <p:sldId id="313" r:id="rId6"/>
    <p:sldId id="314" r:id="rId7"/>
    <p:sldId id="270" r:id="rId8"/>
    <p:sldId id="258" r:id="rId9"/>
    <p:sldId id="259" r:id="rId10"/>
    <p:sldId id="260" r:id="rId11"/>
    <p:sldId id="261" r:id="rId12"/>
    <p:sldId id="263" r:id="rId13"/>
    <p:sldId id="266" r:id="rId14"/>
    <p:sldId id="267" r:id="rId15"/>
    <p:sldId id="268" r:id="rId16"/>
    <p:sldId id="271" r:id="rId17"/>
    <p:sldId id="272" r:id="rId18"/>
    <p:sldId id="273" r:id="rId19"/>
    <p:sldId id="274" r:id="rId20"/>
    <p:sldId id="275" r:id="rId21"/>
    <p:sldId id="293" r:id="rId22"/>
    <p:sldId id="276" r:id="rId23"/>
    <p:sldId id="278" r:id="rId24"/>
    <p:sldId id="279" r:id="rId25"/>
    <p:sldId id="280" r:id="rId26"/>
    <p:sldId id="286" r:id="rId27"/>
    <p:sldId id="352" r:id="rId28"/>
    <p:sldId id="353" r:id="rId29"/>
    <p:sldId id="354" r:id="rId30"/>
    <p:sldId id="281" r:id="rId31"/>
    <p:sldId id="282" r:id="rId32"/>
    <p:sldId id="283" r:id="rId33"/>
    <p:sldId id="284" r:id="rId34"/>
    <p:sldId id="294" r:id="rId35"/>
    <p:sldId id="285" r:id="rId36"/>
    <p:sldId id="302" r:id="rId37"/>
    <p:sldId id="303" r:id="rId38"/>
    <p:sldId id="304" r:id="rId39"/>
    <p:sldId id="305" r:id="rId40"/>
    <p:sldId id="306" r:id="rId41"/>
    <p:sldId id="307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8" r:id="rId50"/>
    <p:sldId id="334" r:id="rId51"/>
    <p:sldId id="335" r:id="rId52"/>
    <p:sldId id="336" r:id="rId53"/>
    <p:sldId id="337" r:id="rId54"/>
    <p:sldId id="338" r:id="rId55"/>
    <p:sldId id="349" r:id="rId56"/>
    <p:sldId id="355" r:id="rId57"/>
    <p:sldId id="347" r:id="rId58"/>
    <p:sldId id="348" r:id="rId59"/>
    <p:sldId id="356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Введение. Основные правила защиты от мошенников" id="{B34D98A0-8EBB-4FB9-A0FC-AAAEFDC159AE}">
          <p14:sldIdLst>
            <p14:sldId id="256"/>
          </p14:sldIdLst>
        </p14:section>
        <p14:section name="От имени сотрудников банка, полиции, ФСБ и т.п." id="{5DDC716E-F3C2-4B79-8A1A-FB24E28B90D4}">
          <p14:sldIdLst>
            <p14:sldId id="257"/>
            <p14:sldId id="310"/>
            <p14:sldId id="312"/>
            <p14:sldId id="313"/>
            <p14:sldId id="314"/>
            <p14:sldId id="270"/>
            <p14:sldId id="258"/>
            <p14:sldId id="259"/>
            <p14:sldId id="260"/>
            <p14:sldId id="261"/>
            <p14:sldId id="263"/>
          </p14:sldIdLst>
        </p14:section>
        <p14:section name="Типичные фразы мошенников" id="{5FFAADD6-4969-484F-A966-7067220E7382}">
          <p14:sldIdLst>
            <p14:sldId id="266"/>
            <p14:sldId id="267"/>
            <p14:sldId id="268"/>
            <p14:sldId id="271"/>
            <p14:sldId id="272"/>
            <p14:sldId id="273"/>
            <p14:sldId id="274"/>
            <p14:sldId id="275"/>
            <p14:sldId id="293"/>
          </p14:sldIdLst>
        </p14:section>
        <p14:section name="Вовлечение в преступление" id="{3FD2B36E-D131-4854-9A9F-A27AA88C3CF6}">
          <p14:sldIdLst>
            <p14:sldId id="276"/>
            <p14:sldId id="278"/>
            <p14:sldId id="279"/>
            <p14:sldId id="280"/>
          </p14:sldIdLst>
        </p14:section>
        <p14:section name="Кража аккаунта" id="{06CB29FE-9A41-43C7-8F6E-D0CBB51E2482}">
          <p14:sldIdLst>
            <p14:sldId id="286"/>
            <p14:sldId id="352"/>
            <p14:sldId id="353"/>
            <p14:sldId id="354"/>
          </p14:sldIdLst>
        </p14:section>
        <p14:section name="Деньги в долг" id="{EF8501AC-1E8C-4EE2-8A8F-AC246E179784}">
          <p14:sldIdLst>
            <p14:sldId id="281"/>
            <p14:sldId id="282"/>
            <p14:sldId id="283"/>
            <p14:sldId id="284"/>
            <p14:sldId id="294"/>
          </p14:sldIdLst>
        </p14:section>
        <p14:section name="Вирусы" id="{B05E661C-C1C3-4C39-948C-6399B84C9B78}">
          <p14:sldIdLst>
            <p14:sldId id="285"/>
          </p14:sldIdLst>
        </p14:section>
        <p14:section name="Листовки" id="{14152E33-BBA5-4C35-BF5C-13B419C858BE}">
          <p14:sldIdLst/>
        </p14:section>
        <p14:section name="&quot;Фишинговые покупки&quot;" id="{1EE63782-2EBF-468D-8BDF-D3C14FF72E58}">
          <p14:sldIdLst>
            <p14:sldId id="302"/>
            <p14:sldId id="303"/>
            <p14:sldId id="304"/>
            <p14:sldId id="305"/>
            <p14:sldId id="306"/>
            <p14:sldId id="307"/>
          </p14:sldIdLst>
        </p14:section>
        <p14:section name="Дети и подростки" id="{B0551897-B1E9-4F8F-8A05-4F96F827159B}">
          <p14:sldIdLst>
            <p14:sldId id="316"/>
            <p14:sldId id="317"/>
            <p14:sldId id="318"/>
            <p14:sldId id="319"/>
            <p14:sldId id="320"/>
            <p14:sldId id="321"/>
            <p14:sldId id="322"/>
          </p14:sldIdLst>
        </p14:section>
        <p14:section name="СССР" id="{E91B5A19-A361-4693-9B73-0821201FD28D}">
          <p14:sldIdLst>
            <p14:sldId id="328"/>
            <p14:sldId id="334"/>
            <p14:sldId id="335"/>
            <p14:sldId id="336"/>
            <p14:sldId id="337"/>
            <p14:sldId id="338"/>
          </p14:sldIdLst>
        </p14:section>
        <p14:section name="Видеораздел" id="{EBAE41F6-B049-4A94-9ED0-037B9EE11EE7}">
          <p14:sldIdLst>
            <p14:sldId id="349"/>
            <p14:sldId id="355"/>
            <p14:sldId id="347"/>
            <p14:sldId id="348"/>
            <p14:sldId id="3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558" y="78"/>
      </p:cViewPr>
      <p:guideLst/>
    </p:cSldViewPr>
  </p:slideViewPr>
  <p:outlineViewPr>
    <p:cViewPr>
      <p:scale>
        <a:sx n="33" d="100"/>
        <a:sy n="33" d="100"/>
      </p:scale>
      <p:origin x="0" y="-7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36F00-23A1-40B7-9DEA-EDCE20E166E7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65D3D-9B79-4B04-992B-92C1CD744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998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65D3D-9B79-4B04-992B-92C1CD744E0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802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65D3D-9B79-4B04-992B-92C1CD744E0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8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0486-943E-466B-B4FD-AB280C00AEE5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3AB4-3E5D-4C20-8495-5BE0AF8D9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729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0486-943E-466B-B4FD-AB280C00AEE5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3AB4-3E5D-4C20-8495-5BE0AF8D9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152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0486-943E-466B-B4FD-AB280C00AEE5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3AB4-3E5D-4C20-8495-5BE0AF8D9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0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0486-943E-466B-B4FD-AB280C00AEE5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3AB4-3E5D-4C20-8495-5BE0AF8D9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27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0486-943E-466B-B4FD-AB280C00AEE5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3AB4-3E5D-4C20-8495-5BE0AF8D9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83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0486-943E-466B-B4FD-AB280C00AEE5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3AB4-3E5D-4C20-8495-5BE0AF8D9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259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0486-943E-466B-B4FD-AB280C00AEE5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3AB4-3E5D-4C20-8495-5BE0AF8D9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856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0486-943E-466B-B4FD-AB280C00AEE5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3AB4-3E5D-4C20-8495-5BE0AF8D9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830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0486-943E-466B-B4FD-AB280C00AEE5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3AB4-3E5D-4C20-8495-5BE0AF8D9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45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0486-943E-466B-B4FD-AB280C00AEE5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3AB4-3E5D-4C20-8495-5BE0AF8D9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474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0486-943E-466B-B4FD-AB280C00AEE5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3AB4-3E5D-4C20-8495-5BE0AF8D9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62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90486-943E-466B-B4FD-AB280C00AEE5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73AB4-3E5D-4C20-8495-5BE0AF8D9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33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65655" y="1337096"/>
            <a:ext cx="5805575" cy="1351452"/>
          </a:xfrm>
        </p:spPr>
        <p:txBody>
          <a:bodyPr>
            <a:normAutofit/>
          </a:bodyPr>
          <a:lstStyle/>
          <a:p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УМВД России по Оренбургской области</a:t>
            </a:r>
            <a:endParaRPr lang="ru-RU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851234"/>
            <a:ext cx="7050292" cy="200676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Начальник Управления по борьбе с киберпреступлениями</a:t>
            </a:r>
          </a:p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Емельяненко Владимир Владимирович 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35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47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01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5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36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86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25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24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4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96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71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49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4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67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15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6493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5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875"/>
            <a:ext cx="12192001" cy="68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1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1"/>
            <a:ext cx="12192000" cy="68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2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0" t="-7000" r="10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1776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57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68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00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52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74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0" t="-14000" r="10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06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94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7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91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50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0" t="-9000" r="10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14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11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5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96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59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93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60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3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08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6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04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0" t="-11000" r="1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36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35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59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55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6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33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ВД предупреждает Вам звонят с неизвестного номер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48094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20240209_172913_5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вонок банковского сотрудни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933" y="0"/>
            <a:ext cx="9637976" cy="6854387"/>
          </a:xfrm>
        </p:spPr>
      </p:pic>
    </p:spTree>
    <p:extLst>
      <p:ext uri="{BB962C8B-B14F-4D97-AF65-F5344CB8AC3E}">
        <p14:creationId xmlns:p14="http://schemas.microsoft.com/office/powerpoint/2010/main" val="237801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онок из бан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10"/>
            <a:ext cx="12192000" cy="685901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44" y="1252539"/>
            <a:ext cx="1051651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3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3535" y="3513131"/>
            <a:ext cx="11918466" cy="1351452"/>
          </a:xfrm>
        </p:spPr>
        <p:txBody>
          <a:bodyPr>
            <a:normAutofit/>
          </a:bodyPr>
          <a:lstStyle/>
          <a:p>
            <a:r>
              <a:rPr lang="ru-RU" sz="8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СПАСИБО ЗА ВНИМАНИЕ!</a:t>
            </a:r>
            <a:endParaRPr lang="ru-RU" sz="8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1709" y="5216892"/>
            <a:ext cx="7050292" cy="1641107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Начальник Управления по борьбе с киберпреступлениями</a:t>
            </a:r>
          </a:p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Емельяненко Владимир Владимирович 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04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0" t="-12000" r="10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07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84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3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96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29</Words>
  <Application>Microsoft Office PowerPoint</Application>
  <PresentationFormat>Широкоэкранный</PresentationFormat>
  <Paragraphs>8</Paragraphs>
  <Slides>59</Slides>
  <Notes>2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4" baseType="lpstr">
      <vt:lpstr>Arial</vt:lpstr>
      <vt:lpstr>Arial Narrow</vt:lpstr>
      <vt:lpstr>Calibri</vt:lpstr>
      <vt:lpstr>Calibri Light</vt:lpstr>
      <vt:lpstr>Тема Office</vt:lpstr>
      <vt:lpstr>УМВД России по Оренбургской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vemelianenko2</dc:creator>
  <cp:lastModifiedBy>vemelianenko2</cp:lastModifiedBy>
  <cp:revision>48</cp:revision>
  <dcterms:created xsi:type="dcterms:W3CDTF">2024-02-05T06:16:57Z</dcterms:created>
  <dcterms:modified xsi:type="dcterms:W3CDTF">2024-02-10T07:35:40Z</dcterms:modified>
</cp:coreProperties>
</file>